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3" r:id="rId26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8" Type="http://schemas.openxmlformats.org/officeDocument/2006/relationships/slide" Target="slides/slide19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7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p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9" name="Google Shape;5489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75.jpg"/><Relationship Id="rId4" Type="http://schemas.openxmlformats.org/officeDocument/2006/relationships/image" Target="../media/image271.jpg"/></Relationships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p7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200" u="sng">
                <a:solidFill>
                  <a:schemeClr val="accent2"/>
                </a:solidFill>
                <a:latin typeface="Poiret One"/>
                <a:ea typeface="Poiret One"/>
                <a:cs typeface="Poiret One"/>
                <a:sym typeface="Poiret One"/>
              </a:rPr>
              <a:t>Showing Your Empathy</a:t>
            </a:r>
            <a:endParaRPr u="sng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92" name="Google Shape;5492;p7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Listen carefully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One of the best ways to show someone that you are interested in what someone has to say is to listen carefully to her/him.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Speak tactfully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Tact is the ability to do or to say the right thing in any circumstances, so to speak tactfully is to consider your words carefully before saying them.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 your body language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Your body language says as much as, or more than, your words do, so think about what you are physically saying.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Share your own experiences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In some situations, the best way to show your empathy is to share your own experience that is similar to what the other person is going through.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1409017838588.jpg" id="5493" name="Google Shape;5493;p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9509" y="3938090"/>
            <a:ext cx="1634100" cy="111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fort.jpg" id="5494" name="Google Shape;5494;p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1260" y="112150"/>
            <a:ext cx="1723214" cy="1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